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6858000" cy="9144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0099CC"/>
    <a:srgbClr val="3366CC"/>
    <a:srgbClr val="660033"/>
    <a:srgbClr val="003399"/>
    <a:srgbClr val="66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94638" autoAdjust="0"/>
  </p:normalViewPr>
  <p:slideViewPr>
    <p:cSldViewPr>
      <p:cViewPr varScale="1">
        <p:scale>
          <a:sx n="65" d="100"/>
          <a:sy n="65" d="100"/>
        </p:scale>
        <p:origin x="-2172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967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967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967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34634" y="6588224"/>
            <a:ext cx="6588732" cy="227005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663300"/>
                </a:solidFill>
              </a:rPr>
              <a:t>Игровые упражнения для развития дыхания у детей с ФФНР</a:t>
            </a:r>
            <a:endParaRPr lang="es-ES" sz="3200" b="1" dirty="0">
              <a:solidFill>
                <a:srgbClr val="6633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0688" y="467544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Полезная информация для родителей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ыхательные упражнения и игры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939389" cy="914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7054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ыхательные упражнения и игры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" y="-36512"/>
            <a:ext cx="6824465" cy="9180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9966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ыхательные упражнения и игры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056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ыхательные упражнения и игры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25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0778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ыхательные упражнения и игры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396" y="0"/>
            <a:ext cx="7074786" cy="914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6982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ыхательные упражнения и игр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929"/>
            <a:ext cx="6912767" cy="914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074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ыхательные упражнения и игры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1"/>
            <a:ext cx="6868426" cy="914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8553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555777"/>
            <a:ext cx="5829300" cy="1944216"/>
          </a:xfrm>
        </p:spPr>
        <p:txBody>
          <a:bodyPr/>
          <a:lstStyle/>
          <a:p>
            <a:pPr algn="ctr"/>
            <a:r>
              <a:rPr lang="ru-RU" sz="8000" dirty="0" smtClean="0"/>
              <a:t>Спасибо за внимание!</a:t>
            </a:r>
            <a:endParaRPr lang="ru-RU" sz="8000" dirty="0"/>
          </a:p>
        </p:txBody>
      </p:sp>
    </p:spTree>
    <p:extLst>
      <p:ext uri="{BB962C8B-B14F-4D97-AF65-F5344CB8AC3E}">
        <p14:creationId xmlns="" xmlns:p14="http://schemas.microsoft.com/office/powerpoint/2010/main" val="7959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4944</TotalTime>
  <Words>17</Words>
  <Application>Microsoft Office PowerPoint</Application>
  <PresentationFormat>Экран (4:3)</PresentationFormat>
  <Paragraphs>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Diseño predeterminado</vt:lpstr>
      <vt:lpstr>Игровые упражнения для развития дыхания у детей с ФФНР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Флюра</cp:lastModifiedBy>
  <cp:revision>735</cp:revision>
  <dcterms:created xsi:type="dcterms:W3CDTF">2010-05-23T14:28:12Z</dcterms:created>
  <dcterms:modified xsi:type="dcterms:W3CDTF">2015-11-02T13:00:21Z</dcterms:modified>
</cp:coreProperties>
</file>